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7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142984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Материал для подготовки к итоговой работе по литературе за курс 5 класса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4578" name="Picture 2" descr="https://ic.pics.livejournal.com/grol1410/62437460/3196790/3196790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5357850" cy="4155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28638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Бунин Иван Алексеевич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3554" name="Picture 2" descr="http://xn--24-6kc3bf4angc2g.xn--p1ai/download/2017/%D0%B8%D1%8E%D0%BD%D1%8C%202017/%D0%90%D1%81%D1%82%D0%B0%D1%84%D1%8C%D0%B5%D0%B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71480"/>
            <a:ext cx="4699148" cy="4505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Астафьев Виктор Петрович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2530" name="Picture 2" descr="http://www.odb-abai.kz/images/%D0%B0%D0%BD%D0%B4%D0%B5%D1%80%D1%81%D0%B5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3434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Христиан Андерсен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Повторите виды русских народных сказок.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Вспомните, какие произведения вы прочитали в 5 классе.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 Узнайте по портрету писателя, запишите его фамилию, имя, отчество.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hiteeurope.eu/wp-content/uploads/2018/08/Michai%C5%82-%C5%81omonos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4445521" cy="51835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Ломоносов Михаил Васильевич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31746" name="Picture 2" descr="https://avatars.mds.yandex.net/get-pdb/1221986/ef6ad996-d012-44b0-b757-47a7b4290aef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4220776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78579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Крылов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Иван Андреевич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30722" name="Picture 2" descr="ÐÑÐµÑÑ ÐÐ¸Ð¿ÑÐµÐ½ÑÐºÐ¸Ð¹. ÐÐ¾ÑÑÑÐµÑ Ð. Ð¡. ÐÑÑÐºÐ¸Ð½Ð°. 18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9149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714356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Пушкин Александр Сергеевич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9698" name="Picture 2" descr="https://avatars.mds.yandex.net/get-pdb/931389/92b369e8-ae6b-4510-a5db-17c0d43910a1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194353" cy="5659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85723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Лермонтов Михаил Юрьевич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8674" name="Picture 2" descr="https://pm1.narvii.com/6798/eaa644273162311873c5ae84fb26e5a4872641c9v2_h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714356"/>
            <a:ext cx="4430046" cy="55419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07154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Гоголь Николай Васильевич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7650" name="Picture 2" descr="https://artchive.ru/res/media/img/orig/work/c17/381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4067997" cy="5857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71435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Некрасов Николай Алексеевич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6626" name="Picture 2" descr="https://pbs.twimg.com/media/Dryi9H6X0AA24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488" y="500042"/>
            <a:ext cx="4286281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642918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Тургенев Иван Сергеевич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25602" name="Picture 2" descr="https://i.pinimg.com/736x/0e/10/68/0e1068bde2fd60fea7d586d072f513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5848" y="357166"/>
            <a:ext cx="4743913" cy="6000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Толстой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Лев Николаевич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2017-08-31T20:38:17Z</dcterms:created>
  <dcterms:modified xsi:type="dcterms:W3CDTF">2019-05-07T20:42:49Z</dcterms:modified>
</cp:coreProperties>
</file>