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5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76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-gdefon.gallery.world/wallpapers_original/645979_gallery.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0994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Картины жизни в рамах золочёных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357298"/>
            <a:ext cx="623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Социальный проект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428868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проекта: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у детей представлений о ценностях и ценностных ориентирах личности.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организация факультативной работы социально-нравственной направленности в условиях общеобразовательных учреждений;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ознакомление школьников с жизненными ценностями человека посредством мирового живописного наследия;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создание условий для применения детьми  полученных знаний через включение их в активную социально значимую деятельность.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-gdefon.gallery.world/wallpapers_original/645974_gallery.world.jpg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1" y="0"/>
            <a:ext cx="9139844" cy="6858000"/>
          </a:xfrm>
          <a:prstGeom prst="rect">
            <a:avLst/>
          </a:prstGeom>
          <a:noFill/>
        </p:spPr>
      </p:pic>
      <p:pic>
        <p:nvPicPr>
          <p:cNvPr id="22530" name="Picture 2" descr="C:\Users\1\Desktop\19 группа\фото\20181018_113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85862" y="1500187"/>
            <a:ext cx="6858001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-gdefon.gallery.world/wallpapers_original/645974_gallery.world.jpg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1" y="0"/>
            <a:ext cx="9139844" cy="6858000"/>
          </a:xfrm>
          <a:prstGeom prst="rect">
            <a:avLst/>
          </a:prstGeom>
          <a:noFill/>
        </p:spPr>
      </p:pic>
      <p:pic>
        <p:nvPicPr>
          <p:cNvPr id="23554" name="Picture 2" descr="C:\Users\1\Desktop\19 группа\фото\20181018_13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3480" y="814927"/>
            <a:ext cx="3014568" cy="1956169"/>
          </a:xfrm>
          <a:prstGeom prst="rect">
            <a:avLst/>
          </a:prstGeom>
          <a:noFill/>
        </p:spPr>
      </p:pic>
      <p:pic>
        <p:nvPicPr>
          <p:cNvPr id="23555" name="Picture 3" descr="C:\Users\1\Desktop\19 группа\фото\20181018_130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41897" y="1144129"/>
            <a:ext cx="4250692" cy="2391014"/>
          </a:xfrm>
          <a:prstGeom prst="rect">
            <a:avLst/>
          </a:prstGeom>
          <a:noFill/>
        </p:spPr>
      </p:pic>
      <p:pic>
        <p:nvPicPr>
          <p:cNvPr id="23556" name="Picture 4" descr="C:\Users\1\Desktop\19 группа\фото\20181018_130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356818" y="2215422"/>
            <a:ext cx="5229148" cy="2941396"/>
          </a:xfrm>
          <a:prstGeom prst="rect">
            <a:avLst/>
          </a:prstGeom>
          <a:noFill/>
        </p:spPr>
      </p:pic>
      <p:pic>
        <p:nvPicPr>
          <p:cNvPr id="23557" name="Picture 5" descr="C:\Users\1\Desktop\19 группа\фото\20181018_1303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365160" y="4079880"/>
            <a:ext cx="330202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icassos.org/wp-content/uploads/2014/01/canvas-abstract-paintings-color-field-painting-207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00042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экскурсии: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Русь былинная</a:t>
            </a:r>
          </a:p>
          <a:p>
            <a:pPr algn="ctr"/>
            <a:endParaRPr lang="ru-RU" sz="54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Богатырский фриз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-gdefon.gallery.world/wallpapers_original/645974_gallery.world.jpg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1" y="0"/>
            <a:ext cx="9139844" cy="6858000"/>
          </a:xfrm>
          <a:prstGeom prst="rect">
            <a:avLst/>
          </a:prstGeom>
          <a:noFill/>
        </p:spPr>
      </p:pic>
      <p:pic>
        <p:nvPicPr>
          <p:cNvPr id="16388" name="Picture 4" descr="http://www.artsait.ru/art/r/rerih/img/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784283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00232" y="4000504"/>
            <a:ext cx="5125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Рерих Н.К. «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Вольга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Святославович»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-gdefon.gallery.world/wallpapers_original/645974_gallery.world.jpg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1" y="0"/>
            <a:ext cx="9139844" cy="6858000"/>
          </a:xfrm>
          <a:prstGeom prst="rect">
            <a:avLst/>
          </a:prstGeom>
          <a:noFill/>
        </p:spPr>
      </p:pic>
      <p:pic>
        <p:nvPicPr>
          <p:cNvPr id="15362" name="Picture 2" descr="http://www.art-catalog.ru/data_picture_2016/picture/29/6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7682309" cy="3132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428860" y="4071942"/>
            <a:ext cx="4900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Рерих Н.К. «Микула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Селянинович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gdefon.gallery.world/wallpapers_original/645965_gallery.world.jpg"/>
          <p:cNvPicPr>
            <a:picLocks noChangeAspect="1" noChangeArrowheads="1"/>
          </p:cNvPicPr>
          <p:nvPr/>
        </p:nvPicPr>
        <p:blipFill>
          <a:blip r:embed="rId2">
            <a:lum bright="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gallery.facets.ru/pic.php?id=553&amp;size=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2"/>
            <a:ext cx="6072230" cy="363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00232" y="4500570"/>
            <a:ext cx="5069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Рерих Н.К.  «Настасья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Микулична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-gdefon.gallery.world/wallpapers_original/645965_gallery.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://opisanie-kartin.com/pictures/15/image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4143404" cy="5524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628" y="5929330"/>
            <a:ext cx="3759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Рерих Н.К. «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Святогор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assos.org/wp-content/uploads/2014/01/canvas-abstract-paintings-color-field-painting-207566.jpg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gallery.facets.ru/pic.php?id=295&amp;size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715304" cy="4865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57488" y="5715016"/>
            <a:ext cx="4031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Рерих Н.К. «Добрые травы»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-gdefon.gallery.world/wallpapers_original/645974_gallery.world.jpg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1" y="0"/>
            <a:ext cx="9139844" cy="6858000"/>
          </a:xfrm>
          <a:prstGeom prst="rect">
            <a:avLst/>
          </a:prstGeom>
          <a:noFill/>
        </p:spPr>
      </p:pic>
      <p:pic>
        <p:nvPicPr>
          <p:cNvPr id="20482" name="Picture 2" descr="C:\Users\1\Desktop\19 группа\фото\20181018_112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43662" y="1170886"/>
            <a:ext cx="6857998" cy="4516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-gdefon.gallery.world/wallpapers_original/645974_gallery.world.jpg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1" y="0"/>
            <a:ext cx="9139844" cy="6858000"/>
          </a:xfrm>
          <a:prstGeom prst="rect">
            <a:avLst/>
          </a:prstGeom>
          <a:noFill/>
        </p:spPr>
      </p:pic>
      <p:pic>
        <p:nvPicPr>
          <p:cNvPr id="21506" name="Picture 2" descr="C:\Users\1\Desktop\19 группа\фото\20181018_113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00110" y="1500188"/>
            <a:ext cx="68580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105</Words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2017-08-31T20:38:17Z</dcterms:created>
  <dcterms:modified xsi:type="dcterms:W3CDTF">2018-10-21T08:04:22Z</dcterms:modified>
</cp:coreProperties>
</file>